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74" r:id="rId9"/>
    <p:sldId id="273" r:id="rId10"/>
    <p:sldId id="262" r:id="rId11"/>
    <p:sldId id="263" r:id="rId12"/>
    <p:sldId id="264" r:id="rId13"/>
    <p:sldId id="266" r:id="rId14"/>
    <p:sldId id="265" r:id="rId15"/>
    <p:sldId id="275" r:id="rId16"/>
    <p:sldId id="267" r:id="rId17"/>
    <p:sldId id="268" r:id="rId18"/>
    <p:sldId id="269" r:id="rId19"/>
    <p:sldId id="270" r:id="rId20"/>
    <p:sldId id="271" r:id="rId21"/>
    <p:sldId id="276" r:id="rId22"/>
    <p:sldId id="282" r:id="rId23"/>
    <p:sldId id="277" r:id="rId24"/>
    <p:sldId id="283" r:id="rId25"/>
    <p:sldId id="278" r:id="rId26"/>
    <p:sldId id="284" r:id="rId27"/>
    <p:sldId id="279" r:id="rId28"/>
    <p:sldId id="285" r:id="rId29"/>
    <p:sldId id="272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6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0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C36F-917B-4EE8-9BDD-08C8E7AFEEC8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5A84-5464-4A4C-AC40-6F5433DB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34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uck.com/cgi-bin/cart.exe?itemadd=608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C000"/>
                </a:solidFill>
              </a:rPr>
              <a:t>Quad Band Inverted V</a:t>
            </a:r>
            <a:r>
              <a:rPr lang="en-US" sz="7300" dirty="0" smtClean="0"/>
              <a:t/>
            </a:r>
            <a:br>
              <a:rPr lang="en-US" sz="7300" dirty="0" smtClean="0"/>
            </a:br>
            <a:r>
              <a:rPr lang="en-US" sz="3100" dirty="0" smtClean="0">
                <a:solidFill>
                  <a:srgbClr val="FFFF00"/>
                </a:solidFill>
              </a:rPr>
              <a:t>maybe 15M too?</a:t>
            </a: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Designed </a:t>
            </a:r>
            <a:r>
              <a:rPr lang="en-US" dirty="0" smtClean="0"/>
              <a:t>by:</a:t>
            </a:r>
            <a:endParaRPr lang="en-US" dirty="0" smtClean="0"/>
          </a:p>
          <a:p>
            <a:r>
              <a:rPr lang="en-US" dirty="0" smtClean="0"/>
              <a:t>Ted McArthur AC7II</a:t>
            </a:r>
          </a:p>
          <a:p>
            <a:r>
              <a:rPr lang="en-US" dirty="0" smtClean="0"/>
              <a:t>Presented </a:t>
            </a:r>
            <a:r>
              <a:rPr lang="en-US" dirty="0" smtClean="0"/>
              <a:t>by: </a:t>
            </a:r>
            <a:r>
              <a:rPr lang="en-US" dirty="0" smtClean="0"/>
              <a:t>Tyler Griffiths N7UWX</a:t>
            </a:r>
          </a:p>
          <a:p>
            <a:r>
              <a:rPr lang="en-US" dirty="0" smtClean="0"/>
              <a:t>Made </a:t>
            </a:r>
            <a:r>
              <a:rPr lang="en-US" dirty="0" smtClean="0"/>
              <a:t>by: </a:t>
            </a:r>
            <a:r>
              <a:rPr lang="en-US" dirty="0" smtClean="0"/>
              <a:t>Tyler, Ted, Cordell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14348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38104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26448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82776" cy="5962445"/>
          </a:xfrm>
        </p:spPr>
      </p:pic>
    </p:spTree>
    <p:extLst>
      <p:ext uri="{BB962C8B-B14F-4D97-AF65-F5344CB8AC3E}">
        <p14:creationId xmlns:p14="http://schemas.microsoft.com/office/powerpoint/2010/main" val="17746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24023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Ted’s Quad Band Dipole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33612" y="3381216"/>
          <a:ext cx="4676775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950"/>
                <a:gridCol w="1640840"/>
                <a:gridCol w="1403985"/>
              </a:tblGrid>
              <a:tr h="165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Band and Frequency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Inverted Vee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Dipole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Meters Freq. 28.4 MHz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7.825’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8.24’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Meters Freq. 14.3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15.545’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16.365’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 Meters Freq. 7.25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30.66’ 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32.275’ 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 Meters Freq. 3.85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57.74’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60.78’ Each leg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279762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of wire </a:t>
            </a:r>
            <a:r>
              <a:rPr lang="en-US" dirty="0" smtClean="0"/>
              <a:t>lengths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40 Meter Antenna will also be resonate on 15 Meters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26768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9205" y="1071595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19460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3005" y="1223995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17140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3005" y="1147795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7118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the big </a:t>
            </a:r>
            <a:r>
              <a:rPr lang="en-US" dirty="0" err="1" smtClean="0"/>
              <a:t>bux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4-Band </a:t>
            </a:r>
            <a:r>
              <a:rPr lang="en-US" dirty="0">
                <a:hlinkClick r:id="rId2"/>
              </a:rPr>
              <a:t>300 Watt OCF Dipole Antenna</a:t>
            </a:r>
            <a:r>
              <a:rPr lang="en-US" dirty="0"/>
              <a:t>: $267 </a:t>
            </a:r>
            <a:r>
              <a:rPr lang="en-US" b="1" dirty="0"/>
              <a:t>Special Price: $203!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2819400"/>
            <a:ext cx="84280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21551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143000"/>
            <a:ext cx="8572499" cy="5486400"/>
          </a:xfrm>
        </p:spPr>
      </p:pic>
    </p:spTree>
    <p:extLst>
      <p:ext uri="{BB962C8B-B14F-4D97-AF65-F5344CB8AC3E}">
        <p14:creationId xmlns:p14="http://schemas.microsoft.com/office/powerpoint/2010/main" val="18299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72431"/>
            <a:ext cx="7458074" cy="640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0942"/>
            <a:ext cx="8394152" cy="5372258"/>
          </a:xfrm>
        </p:spPr>
      </p:pic>
    </p:spTree>
    <p:extLst>
      <p:ext uri="{BB962C8B-B14F-4D97-AF65-F5344CB8AC3E}">
        <p14:creationId xmlns:p14="http://schemas.microsoft.com/office/powerpoint/2010/main" val="28963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8" y="228600"/>
            <a:ext cx="7268072" cy="624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7" y="1143000"/>
            <a:ext cx="8453436" cy="5410200"/>
          </a:xfrm>
        </p:spPr>
      </p:pic>
    </p:spTree>
    <p:extLst>
      <p:ext uri="{BB962C8B-B14F-4D97-AF65-F5344CB8AC3E}">
        <p14:creationId xmlns:p14="http://schemas.microsoft.com/office/powerpoint/2010/main" val="27716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8" y="228600"/>
            <a:ext cx="7420472" cy="637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4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572498" cy="5486400"/>
          </a:xfrm>
        </p:spPr>
      </p:pic>
    </p:spTree>
    <p:extLst>
      <p:ext uri="{BB962C8B-B14F-4D97-AF65-F5344CB8AC3E}">
        <p14:creationId xmlns:p14="http://schemas.microsoft.com/office/powerpoint/2010/main" val="21900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129"/>
            <a:ext cx="7543800" cy="64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Ted’s Quad Band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Angle of elements should be 60 to 120 Degrees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Attach </a:t>
            </a:r>
            <a:r>
              <a:rPr lang="en-US" dirty="0"/>
              <a:t>twine to end of wires then use them to also be the guy wires to hold the mast vertical.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stake the upper and lower levels to the same points. It is best to leave the wires a little long then test the freq. and trim to desired Resonate freq.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each level attach a coax connect one of each wire length to center conductor then the other two need to be attached to the Shield of the Coax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</a:t>
            </a:r>
            <a:r>
              <a:rPr lang="en-US" dirty="0"/>
              <a:t>can experiment with the amount of Poles at the bottom and between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the big </a:t>
            </a:r>
            <a:r>
              <a:rPr lang="en-US" dirty="0" err="1"/>
              <a:t>bux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OCF Dipole / Windom  6m - 80m $84.00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5943600" cy="394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5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Ted’s Quad Band Dipole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33612" y="3381216"/>
          <a:ext cx="4676775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950"/>
                <a:gridCol w="1640840"/>
                <a:gridCol w="1403985"/>
              </a:tblGrid>
              <a:tr h="165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Band and Frequency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Inverted Vee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Dipole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Meters Freq. 28.4 MHz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7.825’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8.24’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Meters Freq. 14.3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15.545’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16.365’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 Meters Freq. 7.25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30.66’ 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32.275’ 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 Meters Freq. 3.85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57.74’ Each leg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60.78’ Each leg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279762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of wire </a:t>
            </a:r>
            <a:r>
              <a:rPr lang="en-US" dirty="0" smtClean="0"/>
              <a:t>lengths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40 Meter Antenna will also be resonate on 15 Meters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Ted’s Quad Band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Price: Free (almost)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510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Ted’s Quad Band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8508"/>
            <a:ext cx="5357472" cy="471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3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Ted’s Quad Band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37188" cy="473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Ted’s Quad Band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Items needed</a:t>
            </a:r>
          </a:p>
          <a:p>
            <a:pPr lvl="1"/>
            <a:r>
              <a:rPr lang="en-US" dirty="0" smtClean="0"/>
              <a:t>250 feet 10 gauge wire (4 different colors </a:t>
            </a:r>
            <a:r>
              <a:rPr lang="en-US" smtClean="0"/>
              <a:t>if possible)</a:t>
            </a:r>
            <a:endParaRPr lang="en-US" dirty="0" smtClean="0"/>
          </a:p>
          <a:p>
            <a:pPr lvl="1"/>
            <a:r>
              <a:rPr lang="en-US" dirty="0" smtClean="0"/>
              <a:t>2 pieces of scrap Lexan</a:t>
            </a:r>
          </a:p>
          <a:p>
            <a:pPr lvl="1"/>
            <a:r>
              <a:rPr lang="en-US" dirty="0" smtClean="0"/>
              <a:t>6 to 7 BARC tent poles</a:t>
            </a:r>
          </a:p>
          <a:p>
            <a:pPr lvl="1"/>
            <a:r>
              <a:rPr lang="en-US" dirty="0" smtClean="0"/>
              <a:t>2 lengths of coax</a:t>
            </a:r>
          </a:p>
          <a:p>
            <a:pPr lvl="1"/>
            <a:r>
              <a:rPr lang="en-US" dirty="0" smtClean="0"/>
              <a:t>Connectors</a:t>
            </a:r>
          </a:p>
          <a:p>
            <a:pPr lvl="1"/>
            <a:r>
              <a:rPr lang="en-US" dirty="0" smtClean="0"/>
              <a:t>Solder and solder iron</a:t>
            </a:r>
          </a:p>
          <a:p>
            <a:pPr lvl="1"/>
            <a:r>
              <a:rPr lang="en-US" dirty="0" smtClean="0"/>
              <a:t>Rubberized tape</a:t>
            </a:r>
          </a:p>
          <a:p>
            <a:pPr lvl="1"/>
            <a:r>
              <a:rPr lang="en-US" dirty="0" smtClean="0"/>
              <a:t>Bailing twine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Ted’s Quad Band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648200" cy="452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402</Words>
  <Application>Microsoft Office PowerPoint</Application>
  <PresentationFormat>On-screen Show (4:3)</PresentationFormat>
  <Paragraphs>71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Quad Band Inverted V maybe 15M too?</vt:lpstr>
      <vt:lpstr>Spending the big bux?</vt:lpstr>
      <vt:lpstr>Spending the big bux?</vt:lpstr>
      <vt:lpstr>Ted’s Quad Band Dipole</vt:lpstr>
      <vt:lpstr>Ted’s Quad Band Dipole</vt:lpstr>
      <vt:lpstr>Ted’s Quad Band Dipole</vt:lpstr>
      <vt:lpstr>Ted’s Quad Band Dipole</vt:lpstr>
      <vt:lpstr>Ted’s Quad Band Dipole</vt:lpstr>
      <vt:lpstr>Ted’s Quad Band Dipole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Ted’s Quad Band Dipole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10m</vt:lpstr>
      <vt:lpstr>PowerPoint Presentation</vt:lpstr>
      <vt:lpstr>20m</vt:lpstr>
      <vt:lpstr>PowerPoint Presentation</vt:lpstr>
      <vt:lpstr>40m</vt:lpstr>
      <vt:lpstr>PowerPoint Presentation</vt:lpstr>
      <vt:lpstr>80m</vt:lpstr>
      <vt:lpstr>PowerPoint Presentation</vt:lpstr>
      <vt:lpstr>Ted’s Quad Band Dipole</vt:lpstr>
      <vt:lpstr>Questions?</vt:lpstr>
    </vt:vector>
  </TitlesOfParts>
  <Company>Schreiber Foods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 Band Inverted V</dc:title>
  <dc:creator>Tyler Griffiths</dc:creator>
  <cp:lastModifiedBy>Tyler Griffiths</cp:lastModifiedBy>
  <cp:revision>18</cp:revision>
  <dcterms:created xsi:type="dcterms:W3CDTF">2013-01-09T20:06:50Z</dcterms:created>
  <dcterms:modified xsi:type="dcterms:W3CDTF">2013-01-11T20:56:00Z</dcterms:modified>
</cp:coreProperties>
</file>