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2" r:id="rId7"/>
    <p:sldId id="261" r:id="rId8"/>
    <p:sldId id="263" r:id="rId9"/>
    <p:sldId id="264" r:id="rId10"/>
    <p:sldId id="266" r:id="rId11"/>
    <p:sldId id="269" r:id="rId12"/>
    <p:sldId id="267" r:id="rId13"/>
    <p:sldId id="270" r:id="rId14"/>
    <p:sldId id="265"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 mcarthur" userId="4cd0fcae29a055a0" providerId="LiveId" clId="{21C7BBBE-B969-4D25-9A65-DBB7F19C7BDF}"/>
    <pc:docChg chg="undo custSel addSld delSld modSld sldOrd">
      <pc:chgData name="ted mcarthur" userId="4cd0fcae29a055a0" providerId="LiveId" clId="{21C7BBBE-B969-4D25-9A65-DBB7F19C7BDF}" dt="2018-03-06T03:50:08.585" v="236" actId="1076"/>
      <pc:docMkLst>
        <pc:docMk/>
      </pc:docMkLst>
      <pc:sldChg chg="modSp">
        <pc:chgData name="ted mcarthur" userId="4cd0fcae29a055a0" providerId="LiveId" clId="{21C7BBBE-B969-4D25-9A65-DBB7F19C7BDF}" dt="2018-03-06T03:50:08.585" v="236" actId="1076"/>
        <pc:sldMkLst>
          <pc:docMk/>
          <pc:sldMk cId="3068929856" sldId="257"/>
        </pc:sldMkLst>
        <pc:spChg chg="mod">
          <ac:chgData name="ted mcarthur" userId="4cd0fcae29a055a0" providerId="LiveId" clId="{21C7BBBE-B969-4D25-9A65-DBB7F19C7BDF}" dt="2018-03-06T03:50:08.585" v="236" actId="1076"/>
          <ac:spMkLst>
            <pc:docMk/>
            <pc:sldMk cId="3068929856" sldId="257"/>
            <ac:spMk id="3" creationId="{EB26F732-323F-4CE2-A828-203A65B9DEF3}"/>
          </ac:spMkLst>
        </pc:spChg>
      </pc:sldChg>
      <pc:sldChg chg="addSp modSp ord">
        <pc:chgData name="ted mcarthur" userId="4cd0fcae29a055a0" providerId="LiveId" clId="{21C7BBBE-B969-4D25-9A65-DBB7F19C7BDF}" dt="2018-03-06T03:33:06.118" v="181" actId="20577"/>
        <pc:sldMkLst>
          <pc:docMk/>
          <pc:sldMk cId="2753129364" sldId="265"/>
        </pc:sldMkLst>
        <pc:spChg chg="mod">
          <ac:chgData name="ted mcarthur" userId="4cd0fcae29a055a0" providerId="LiveId" clId="{21C7BBBE-B969-4D25-9A65-DBB7F19C7BDF}" dt="2018-03-06T03:33:06.118" v="181" actId="20577"/>
          <ac:spMkLst>
            <pc:docMk/>
            <pc:sldMk cId="2753129364" sldId="265"/>
            <ac:spMk id="3" creationId="{8925CB5A-DB00-429C-9007-74F307B7BA38}"/>
          </ac:spMkLst>
        </pc:spChg>
        <pc:spChg chg="add mod">
          <ac:chgData name="ted mcarthur" userId="4cd0fcae29a055a0" providerId="LiveId" clId="{21C7BBBE-B969-4D25-9A65-DBB7F19C7BDF}" dt="2018-03-06T03:25:20.095" v="157" actId="14100"/>
          <ac:spMkLst>
            <pc:docMk/>
            <pc:sldMk cId="2753129364" sldId="265"/>
            <ac:spMk id="4" creationId="{FF352692-A340-4561-B655-64EE1045554C}"/>
          </ac:spMkLst>
        </pc:spChg>
      </pc:sldChg>
      <pc:sldChg chg="addSp delSp modSp">
        <pc:chgData name="ted mcarthur" userId="4cd0fcae29a055a0" providerId="LiveId" clId="{21C7BBBE-B969-4D25-9A65-DBB7F19C7BDF}" dt="2018-03-06T03:13:00.277" v="144" actId="1076"/>
        <pc:sldMkLst>
          <pc:docMk/>
          <pc:sldMk cId="2919455377" sldId="266"/>
        </pc:sldMkLst>
        <pc:picChg chg="mod">
          <ac:chgData name="ted mcarthur" userId="4cd0fcae29a055a0" providerId="LiveId" clId="{21C7BBBE-B969-4D25-9A65-DBB7F19C7BDF}" dt="2018-03-06T03:09:16.239" v="138" actId="1076"/>
          <ac:picMkLst>
            <pc:docMk/>
            <pc:sldMk cId="2919455377" sldId="266"/>
            <ac:picMk id="5" creationId="{A24A34A5-BC5D-445A-BCFE-1D51C7065E94}"/>
          </ac:picMkLst>
        </pc:picChg>
        <pc:picChg chg="add mod">
          <ac:chgData name="ted mcarthur" userId="4cd0fcae29a055a0" providerId="LiveId" clId="{21C7BBBE-B969-4D25-9A65-DBB7F19C7BDF}" dt="2018-03-06T03:09:33.534" v="140" actId="1076"/>
          <ac:picMkLst>
            <pc:docMk/>
            <pc:sldMk cId="2919455377" sldId="266"/>
            <ac:picMk id="6" creationId="{87F7AC0F-F82D-4383-A1CD-918CD8DB6FB3}"/>
          </ac:picMkLst>
        </pc:picChg>
        <pc:picChg chg="add del">
          <ac:chgData name="ted mcarthur" userId="4cd0fcae29a055a0" providerId="LiveId" clId="{21C7BBBE-B969-4D25-9A65-DBB7F19C7BDF}" dt="2018-03-06T03:12:28.028" v="142" actId="478"/>
          <ac:picMkLst>
            <pc:docMk/>
            <pc:sldMk cId="2919455377" sldId="266"/>
            <ac:picMk id="7" creationId="{352AE05B-6036-4AEA-A062-BE01999AD0AB}"/>
          </ac:picMkLst>
        </pc:picChg>
        <pc:picChg chg="add mod">
          <ac:chgData name="ted mcarthur" userId="4cd0fcae29a055a0" providerId="LiveId" clId="{21C7BBBE-B969-4D25-9A65-DBB7F19C7BDF}" dt="2018-03-06T03:13:00.277" v="144" actId="1076"/>
          <ac:picMkLst>
            <pc:docMk/>
            <pc:sldMk cId="2919455377" sldId="266"/>
            <ac:picMk id="4098" creationId="{CBB18F50-1708-4AA1-975F-2FBBC83E0009}"/>
          </ac:picMkLst>
        </pc:picChg>
      </pc:sldChg>
      <pc:sldChg chg="addSp delSp modSp add del mod">
        <pc:chgData name="ted mcarthur" userId="4cd0fcae29a055a0" providerId="LiveId" clId="{21C7BBBE-B969-4D25-9A65-DBB7F19C7BDF}" dt="2018-03-06T01:56:15.469" v="13" actId="1076"/>
        <pc:sldMkLst>
          <pc:docMk/>
          <pc:sldMk cId="1218730507" sldId="267"/>
        </pc:sldMkLst>
        <pc:spChg chg="del">
          <ac:chgData name="ted mcarthur" userId="4cd0fcae29a055a0" providerId="LiveId" clId="{21C7BBBE-B969-4D25-9A65-DBB7F19C7BDF}" dt="2018-03-06T01:55:46.655" v="1" actId="1076"/>
          <ac:spMkLst>
            <pc:docMk/>
            <pc:sldMk cId="1218730507" sldId="267"/>
            <ac:spMk id="3" creationId="{0B906AB7-7A81-499B-BE18-17EAECCA04B7}"/>
          </ac:spMkLst>
        </pc:spChg>
        <pc:spChg chg="add">
          <ac:chgData name="ted mcarthur" userId="4cd0fcae29a055a0" providerId="LiveId" clId="{21C7BBBE-B969-4D25-9A65-DBB7F19C7BDF}" dt="2018-03-06T01:55:46.655" v="1" actId="1076"/>
          <ac:spMkLst>
            <pc:docMk/>
            <pc:sldMk cId="1218730507" sldId="267"/>
            <ac:spMk id="5" creationId="{F05FBB98-B08F-4A79-9043-09CBD261D4D9}"/>
          </ac:spMkLst>
        </pc:spChg>
        <pc:spChg chg="add mod">
          <ac:chgData name="ted mcarthur" userId="4cd0fcae29a055a0" providerId="LiveId" clId="{21C7BBBE-B969-4D25-9A65-DBB7F19C7BDF}" dt="2018-03-06T01:56:03.418" v="11" actId="478"/>
          <ac:spMkLst>
            <pc:docMk/>
            <pc:sldMk cId="1218730507" sldId="267"/>
            <ac:spMk id="14" creationId="{09505C56-7765-4816-9D86-36781DEE5E9B}"/>
          </ac:spMkLst>
        </pc:spChg>
        <pc:graphicFrameChg chg="add del mod modGraphic">
          <ac:chgData name="ted mcarthur" userId="4cd0fcae29a055a0" providerId="LiveId" clId="{21C7BBBE-B969-4D25-9A65-DBB7F19C7BDF}" dt="2018-03-06T01:56:03.418" v="11" actId="478"/>
          <ac:graphicFrameMkLst>
            <pc:docMk/>
            <pc:sldMk cId="1218730507" sldId="267"/>
            <ac:graphicFrameMk id="4" creationId="{D847CA66-06ED-40CC-B37D-8F67A6465058}"/>
          </ac:graphicFrameMkLst>
        </pc:graphicFrameChg>
        <pc:graphicFrameChg chg="add mod">
          <ac:chgData name="ted mcarthur" userId="4cd0fcae29a055a0" providerId="LiveId" clId="{21C7BBBE-B969-4D25-9A65-DBB7F19C7BDF}" dt="2018-03-06T01:56:15.469" v="13" actId="1076"/>
          <ac:graphicFrameMkLst>
            <pc:docMk/>
            <pc:sldMk cId="1218730507" sldId="267"/>
            <ac:graphicFrameMk id="6" creationId="{49574370-4CDD-4F62-B1FE-FFB881764378}"/>
          </ac:graphicFrameMkLst>
        </pc:graphicFrameChg>
        <pc:graphicFrameChg chg="add mod">
          <ac:chgData name="ted mcarthur" userId="4cd0fcae29a055a0" providerId="LiveId" clId="{21C7BBBE-B969-4D25-9A65-DBB7F19C7BDF}" dt="2018-03-06T01:56:15.469" v="13" actId="1076"/>
          <ac:graphicFrameMkLst>
            <pc:docMk/>
            <pc:sldMk cId="1218730507" sldId="267"/>
            <ac:graphicFrameMk id="7" creationId="{33A39DBE-2D11-41B3-A4F2-9ED6A5FAD40E}"/>
          </ac:graphicFrameMkLst>
        </pc:graphicFrameChg>
        <pc:graphicFrameChg chg="add mod">
          <ac:chgData name="ted mcarthur" userId="4cd0fcae29a055a0" providerId="LiveId" clId="{21C7BBBE-B969-4D25-9A65-DBB7F19C7BDF}" dt="2018-03-06T01:56:15.469" v="13" actId="1076"/>
          <ac:graphicFrameMkLst>
            <pc:docMk/>
            <pc:sldMk cId="1218730507" sldId="267"/>
            <ac:graphicFrameMk id="8" creationId="{1D24A079-8A84-4D94-9F3B-58E8348800BF}"/>
          </ac:graphicFrameMkLst>
        </pc:graphicFrameChg>
        <pc:graphicFrameChg chg="add mod">
          <ac:chgData name="ted mcarthur" userId="4cd0fcae29a055a0" providerId="LiveId" clId="{21C7BBBE-B969-4D25-9A65-DBB7F19C7BDF}" dt="2018-03-06T01:56:15.469" v="13" actId="1076"/>
          <ac:graphicFrameMkLst>
            <pc:docMk/>
            <pc:sldMk cId="1218730507" sldId="267"/>
            <ac:graphicFrameMk id="9" creationId="{1F684587-2213-4776-BC2E-F42571325614}"/>
          </ac:graphicFrameMkLst>
        </pc:graphicFrameChg>
        <pc:graphicFrameChg chg="add mod">
          <ac:chgData name="ted mcarthur" userId="4cd0fcae29a055a0" providerId="LiveId" clId="{21C7BBBE-B969-4D25-9A65-DBB7F19C7BDF}" dt="2018-03-06T01:56:15.469" v="13" actId="1076"/>
          <ac:graphicFrameMkLst>
            <pc:docMk/>
            <pc:sldMk cId="1218730507" sldId="267"/>
            <ac:graphicFrameMk id="10" creationId="{96ABC3EF-A526-46DF-936A-DD1C2B23389B}"/>
          </ac:graphicFrameMkLst>
        </pc:graphicFrameChg>
        <pc:graphicFrameChg chg="add mod">
          <ac:chgData name="ted mcarthur" userId="4cd0fcae29a055a0" providerId="LiveId" clId="{21C7BBBE-B969-4D25-9A65-DBB7F19C7BDF}" dt="2018-03-06T01:56:15.469" v="13" actId="1076"/>
          <ac:graphicFrameMkLst>
            <pc:docMk/>
            <pc:sldMk cId="1218730507" sldId="267"/>
            <ac:graphicFrameMk id="11" creationId="{EAD2FC44-45F4-49A0-BE5D-1957A1FAB64F}"/>
          </ac:graphicFrameMkLst>
        </pc:graphicFrameChg>
        <pc:graphicFrameChg chg="add mod">
          <ac:chgData name="ted mcarthur" userId="4cd0fcae29a055a0" providerId="LiveId" clId="{21C7BBBE-B969-4D25-9A65-DBB7F19C7BDF}" dt="2018-03-06T01:56:15.469" v="13" actId="1076"/>
          <ac:graphicFrameMkLst>
            <pc:docMk/>
            <pc:sldMk cId="1218730507" sldId="267"/>
            <ac:graphicFrameMk id="12" creationId="{678EFD45-A82E-4849-98FB-ADC103AA7F3B}"/>
          </ac:graphicFrameMkLst>
        </pc:graphicFrameChg>
      </pc:sldChg>
      <pc:sldChg chg="addSp delSp modSp add">
        <pc:chgData name="ted mcarthur" userId="4cd0fcae29a055a0" providerId="LiveId" clId="{21C7BBBE-B969-4D25-9A65-DBB7F19C7BDF}" dt="2018-03-06T03:47:17.874" v="195" actId="1076"/>
        <pc:sldMkLst>
          <pc:docMk/>
          <pc:sldMk cId="2748698536" sldId="267"/>
        </pc:sldMkLst>
        <pc:spChg chg="mod">
          <ac:chgData name="ted mcarthur" userId="4cd0fcae29a055a0" providerId="LiveId" clId="{21C7BBBE-B969-4D25-9A65-DBB7F19C7BDF}" dt="2018-03-06T02:58:08.284" v="132" actId="20577"/>
          <ac:spMkLst>
            <pc:docMk/>
            <pc:sldMk cId="2748698536" sldId="267"/>
            <ac:spMk id="2" creationId="{09CDF03A-5BC0-4AD7-B58A-F1BA859E716F}"/>
          </ac:spMkLst>
        </pc:spChg>
        <pc:spChg chg="mod">
          <ac:chgData name="ted mcarthur" userId="4cd0fcae29a055a0" providerId="LiveId" clId="{21C7BBBE-B969-4D25-9A65-DBB7F19C7BDF}" dt="2018-03-06T03:47:17.874" v="195" actId="1076"/>
          <ac:spMkLst>
            <pc:docMk/>
            <pc:sldMk cId="2748698536" sldId="267"/>
            <ac:spMk id="3" creationId="{9705C8E0-875C-4CB4-B57F-315EDB437690}"/>
          </ac:spMkLst>
        </pc:spChg>
        <pc:picChg chg="add del mod">
          <ac:chgData name="ted mcarthur" userId="4cd0fcae29a055a0" providerId="LiveId" clId="{21C7BBBE-B969-4D25-9A65-DBB7F19C7BDF}" dt="2018-03-06T02:37:30.908" v="100" actId="478"/>
          <ac:picMkLst>
            <pc:docMk/>
            <pc:sldMk cId="2748698536" sldId="267"/>
            <ac:picMk id="2050" creationId="{E1F9E83C-3E6D-413A-A92C-0B6DF0FC18B7}"/>
          </ac:picMkLst>
        </pc:picChg>
        <pc:picChg chg="add del mod">
          <ac:chgData name="ted mcarthur" userId="4cd0fcae29a055a0" providerId="LiveId" clId="{21C7BBBE-B969-4D25-9A65-DBB7F19C7BDF}" dt="2018-03-06T02:44:46.457" v="104" actId="478"/>
          <ac:picMkLst>
            <pc:docMk/>
            <pc:sldMk cId="2748698536" sldId="267"/>
            <ac:picMk id="2052" creationId="{2AE6466F-EDBF-4245-97BF-585F85C44805}"/>
          </ac:picMkLst>
        </pc:picChg>
        <pc:picChg chg="add del">
          <ac:chgData name="ted mcarthur" userId="4cd0fcae29a055a0" providerId="LiveId" clId="{21C7BBBE-B969-4D25-9A65-DBB7F19C7BDF}" dt="2018-03-06T02:51:47.397" v="108" actId="1076"/>
          <ac:picMkLst>
            <pc:docMk/>
            <pc:sldMk cId="2748698536" sldId="267"/>
            <ac:picMk id="2054" creationId="{6038026C-62AA-4DCE-A0B0-6D16AF8605F5}"/>
          </ac:picMkLst>
        </pc:picChg>
        <pc:picChg chg="add del mod">
          <ac:chgData name="ted mcarthur" userId="4cd0fcae29a055a0" providerId="LiveId" clId="{21C7BBBE-B969-4D25-9A65-DBB7F19C7BDF}" dt="2018-03-06T02:52:17.379" v="114" actId="478"/>
          <ac:picMkLst>
            <pc:docMk/>
            <pc:sldMk cId="2748698536" sldId="267"/>
            <ac:picMk id="2056" creationId="{0E110B53-F0ED-448B-B962-3B66898F045B}"/>
          </ac:picMkLst>
        </pc:picChg>
        <pc:picChg chg="add del mod">
          <ac:chgData name="ted mcarthur" userId="4cd0fcae29a055a0" providerId="LiveId" clId="{21C7BBBE-B969-4D25-9A65-DBB7F19C7BDF}" dt="2018-03-06T02:56:47.269" v="117" actId="478"/>
          <ac:picMkLst>
            <pc:docMk/>
            <pc:sldMk cId="2748698536" sldId="267"/>
            <ac:picMk id="2058" creationId="{1597FC95-C119-4572-90FB-5B9D237F5054}"/>
          </ac:picMkLst>
        </pc:picChg>
        <pc:picChg chg="add del mod">
          <ac:chgData name="ted mcarthur" userId="4cd0fcae29a055a0" providerId="LiveId" clId="{21C7BBBE-B969-4D25-9A65-DBB7F19C7BDF}" dt="2018-03-06T03:14:14.772" v="145" actId="478"/>
          <ac:picMkLst>
            <pc:docMk/>
            <pc:sldMk cId="2748698536" sldId="267"/>
            <ac:picMk id="2060" creationId="{FC8D6200-59B5-44F7-AD17-E6E9D73055A1}"/>
          </ac:picMkLst>
        </pc:picChg>
        <pc:picChg chg="add mod">
          <ac:chgData name="ted mcarthur" userId="4cd0fcae29a055a0" providerId="LiveId" clId="{21C7BBBE-B969-4D25-9A65-DBB7F19C7BDF}" dt="2018-03-06T03:47:11.263" v="194" actId="1076"/>
          <ac:picMkLst>
            <pc:docMk/>
            <pc:sldMk cId="2748698536" sldId="267"/>
            <ac:picMk id="2062" creationId="{7BBE5AE0-CA14-446C-B978-38AC49E25C8F}"/>
          </ac:picMkLst>
        </pc:picChg>
      </pc:sldChg>
      <pc:sldChg chg="add del">
        <pc:chgData name="ted mcarthur" userId="4cd0fcae29a055a0" providerId="LiveId" clId="{21C7BBBE-B969-4D25-9A65-DBB7F19C7BDF}" dt="2018-03-06T02:58:42.207" v="133" actId="2696"/>
        <pc:sldMkLst>
          <pc:docMk/>
          <pc:sldMk cId="4204466314" sldId="268"/>
        </pc:sldMkLst>
      </pc:sldChg>
      <pc:sldChg chg="modSp add ord">
        <pc:chgData name="ted mcarthur" userId="4cd0fcae29a055a0" providerId="LiveId" clId="{21C7BBBE-B969-4D25-9A65-DBB7F19C7BDF}" dt="2018-03-06T02:37:25.498" v="99" actId="1076"/>
        <pc:sldMkLst>
          <pc:docMk/>
          <pc:sldMk cId="2495851562" sldId="269"/>
        </pc:sldMkLst>
        <pc:spChg chg="mod">
          <ac:chgData name="ted mcarthur" userId="4cd0fcae29a055a0" providerId="LiveId" clId="{21C7BBBE-B969-4D25-9A65-DBB7F19C7BDF}" dt="2018-03-06T02:36:48.772" v="98" actId="20577"/>
          <ac:spMkLst>
            <pc:docMk/>
            <pc:sldMk cId="2495851562" sldId="269"/>
            <ac:spMk id="3" creationId="{9705C8E0-875C-4CB4-B57F-315EDB437690}"/>
          </ac:spMkLst>
        </pc:spChg>
      </pc:sldChg>
      <pc:sldChg chg="add del">
        <pc:chgData name="ted mcarthur" userId="4cd0fcae29a055a0" providerId="LiveId" clId="{21C7BBBE-B969-4D25-9A65-DBB7F19C7BDF}" dt="2018-03-06T03:17:18.504" v="150" actId="2696"/>
        <pc:sldMkLst>
          <pc:docMk/>
          <pc:sldMk cId="4086206057" sldId="270"/>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F35F970-E696-4412-89A5-3CD0E13852B7}" type="datetimeFigureOut">
              <a:rPr lang="en-US" smtClean="0"/>
              <a:t>3/9/2018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19966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35F970-E696-4412-89A5-3CD0E13852B7}"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230192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35F970-E696-4412-89A5-3CD0E13852B7}"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258296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35F970-E696-4412-89A5-3CD0E13852B7}"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BAA78-344E-4332-B0FE-5D9188B7F6C8}"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51310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35F970-E696-4412-89A5-3CD0E13852B7}"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1885344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F35F970-E696-4412-89A5-3CD0E13852B7}"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120728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F35F970-E696-4412-89A5-3CD0E13852B7}"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1398627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5F970-E696-4412-89A5-3CD0E13852B7}"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316720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5F970-E696-4412-89A5-3CD0E13852B7}"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195036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5F970-E696-4412-89A5-3CD0E13852B7}"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338560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5F970-E696-4412-89A5-3CD0E13852B7}"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191874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35F970-E696-4412-89A5-3CD0E13852B7}"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219414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35F970-E696-4412-89A5-3CD0E13852B7}"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194204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35F970-E696-4412-89A5-3CD0E13852B7}"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262846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5F970-E696-4412-89A5-3CD0E13852B7}"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272137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35F970-E696-4412-89A5-3CD0E13852B7}"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4181039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35F970-E696-4412-89A5-3CD0E13852B7}"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BAA78-344E-4332-B0FE-5D9188B7F6C8}" type="slidenum">
              <a:rPr lang="en-US" smtClean="0"/>
              <a:t>‹#›</a:t>
            </a:fld>
            <a:endParaRPr lang="en-US"/>
          </a:p>
        </p:txBody>
      </p:sp>
    </p:spTree>
    <p:extLst>
      <p:ext uri="{BB962C8B-B14F-4D97-AF65-F5344CB8AC3E}">
        <p14:creationId xmlns:p14="http://schemas.microsoft.com/office/powerpoint/2010/main" val="161521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F35F970-E696-4412-89A5-3CD0E13852B7}" type="datetimeFigureOut">
              <a:rPr lang="en-US" smtClean="0"/>
              <a:t>3/9/2018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9BAA78-344E-4332-B0FE-5D9188B7F6C8}" type="slidenum">
              <a:rPr lang="en-US" smtClean="0"/>
              <a:t>‹#›</a:t>
            </a:fld>
            <a:endParaRPr lang="en-US"/>
          </a:p>
        </p:txBody>
      </p:sp>
    </p:spTree>
    <p:extLst>
      <p:ext uri="{BB962C8B-B14F-4D97-AF65-F5344CB8AC3E}">
        <p14:creationId xmlns:p14="http://schemas.microsoft.com/office/powerpoint/2010/main" val="283648879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ws6x.com/ant_calc.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DoqanmbRHR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6A8C9-ADB3-4647-8D65-D31EFA4BC15A}"/>
              </a:ext>
            </a:extLst>
          </p:cNvPr>
          <p:cNvSpPr>
            <a:spLocks noGrp="1"/>
          </p:cNvSpPr>
          <p:nvPr>
            <p:ph type="ctrTitle"/>
          </p:nvPr>
        </p:nvSpPr>
        <p:spPr/>
        <p:txBody>
          <a:bodyPr/>
          <a:lstStyle/>
          <a:p>
            <a:r>
              <a:rPr lang="en-US" dirty="0"/>
              <a:t>Dipole Antenna</a:t>
            </a:r>
          </a:p>
        </p:txBody>
      </p:sp>
      <p:sp>
        <p:nvSpPr>
          <p:cNvPr id="3" name="Subtitle 2">
            <a:extLst>
              <a:ext uri="{FF2B5EF4-FFF2-40B4-BE49-F238E27FC236}">
                <a16:creationId xmlns:a16="http://schemas.microsoft.com/office/drawing/2014/main" xmlns="" id="{425F5F03-56EF-4584-BAB5-810644154967}"/>
              </a:ext>
            </a:extLst>
          </p:cNvPr>
          <p:cNvSpPr>
            <a:spLocks noGrp="1"/>
          </p:cNvSpPr>
          <p:nvPr>
            <p:ph type="subTitle" idx="1"/>
          </p:nvPr>
        </p:nvSpPr>
        <p:spPr/>
        <p:txBody>
          <a:bodyPr/>
          <a:lstStyle/>
          <a:p>
            <a:r>
              <a:rPr lang="en-US" dirty="0"/>
              <a:t>Building and installing</a:t>
            </a:r>
          </a:p>
        </p:txBody>
      </p:sp>
    </p:spTree>
    <p:extLst>
      <p:ext uri="{BB962C8B-B14F-4D97-AF65-F5344CB8AC3E}">
        <p14:creationId xmlns:p14="http://schemas.microsoft.com/office/powerpoint/2010/main" val="121326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1BE044-7D7C-4862-B17A-D3168B4D61F2}"/>
              </a:ext>
            </a:extLst>
          </p:cNvPr>
          <p:cNvSpPr>
            <a:spLocks noGrp="1"/>
          </p:cNvSpPr>
          <p:nvPr>
            <p:ph type="title"/>
          </p:nvPr>
        </p:nvSpPr>
        <p:spPr/>
        <p:txBody>
          <a:bodyPr/>
          <a:lstStyle/>
          <a:p>
            <a:r>
              <a:rPr lang="en-US" dirty="0"/>
              <a:t>Configuration</a:t>
            </a:r>
          </a:p>
        </p:txBody>
      </p:sp>
      <p:sp>
        <p:nvSpPr>
          <p:cNvPr id="3" name="Content Placeholder 2">
            <a:extLst>
              <a:ext uri="{FF2B5EF4-FFF2-40B4-BE49-F238E27FC236}">
                <a16:creationId xmlns:a16="http://schemas.microsoft.com/office/drawing/2014/main" xmlns="" id="{348A985C-30D1-4999-8798-66976CBEBA69}"/>
              </a:ext>
            </a:extLst>
          </p:cNvPr>
          <p:cNvSpPr>
            <a:spLocks noGrp="1"/>
          </p:cNvSpPr>
          <p:nvPr>
            <p:ph idx="1"/>
          </p:nvPr>
        </p:nvSpPr>
        <p:spPr/>
        <p:txBody>
          <a:bodyPr/>
          <a:lstStyle/>
          <a:p>
            <a:r>
              <a:rPr lang="en-US" dirty="0"/>
              <a:t>Normal Dipole</a:t>
            </a:r>
          </a:p>
          <a:p>
            <a:r>
              <a:rPr lang="en-US" dirty="0"/>
              <a:t>Inverted </a:t>
            </a:r>
            <a:r>
              <a:rPr lang="en-US" dirty="0" err="1"/>
              <a:t>Vee</a:t>
            </a:r>
            <a:endParaRPr lang="en-US" dirty="0"/>
          </a:p>
          <a:p>
            <a:r>
              <a:rPr lang="en-US" dirty="0"/>
              <a:t>Multiple Band</a:t>
            </a:r>
          </a:p>
        </p:txBody>
      </p:sp>
      <p:pic>
        <p:nvPicPr>
          <p:cNvPr id="5" name="Picture 4">
            <a:extLst>
              <a:ext uri="{FF2B5EF4-FFF2-40B4-BE49-F238E27FC236}">
                <a16:creationId xmlns:a16="http://schemas.microsoft.com/office/drawing/2014/main" xmlns="" id="{A24A34A5-BC5D-445A-BCFE-1D51C7065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671" y="205338"/>
            <a:ext cx="4968418" cy="2044149"/>
          </a:xfrm>
          <a:prstGeom prst="rect">
            <a:avLst/>
          </a:prstGeom>
        </p:spPr>
      </p:pic>
      <p:pic>
        <p:nvPicPr>
          <p:cNvPr id="6" name="Picture 12" descr="Image result for inverted v dipole">
            <a:extLst>
              <a:ext uri="{FF2B5EF4-FFF2-40B4-BE49-F238E27FC236}">
                <a16:creationId xmlns:a16="http://schemas.microsoft.com/office/drawing/2014/main" xmlns="" id="{87F7AC0F-F82D-4383-A1CD-918CD8DB6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671" y="4020344"/>
            <a:ext cx="4981880" cy="278985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inverted v dipole">
            <a:extLst>
              <a:ext uri="{FF2B5EF4-FFF2-40B4-BE49-F238E27FC236}">
                <a16:creationId xmlns:a16="http://schemas.microsoft.com/office/drawing/2014/main" xmlns="" id="{CBB18F50-1708-4AA1-975F-2FBBC83E0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300" y="2097088"/>
            <a:ext cx="35718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5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DF03A-5BC0-4AD7-B58A-F1BA859E716F}"/>
              </a:ext>
            </a:extLst>
          </p:cNvPr>
          <p:cNvSpPr>
            <a:spLocks noGrp="1"/>
          </p:cNvSpPr>
          <p:nvPr>
            <p:ph type="title"/>
          </p:nvPr>
        </p:nvSpPr>
        <p:spPr>
          <a:xfrm>
            <a:off x="1141413" y="618518"/>
            <a:ext cx="9905998" cy="762413"/>
          </a:xfrm>
        </p:spPr>
        <p:txBody>
          <a:bodyPr/>
          <a:lstStyle/>
          <a:p>
            <a:r>
              <a:rPr lang="en-US" dirty="0"/>
              <a:t>Calculating the Length Dipole</a:t>
            </a:r>
          </a:p>
        </p:txBody>
      </p:sp>
      <p:sp>
        <p:nvSpPr>
          <p:cNvPr id="3" name="Content Placeholder 2">
            <a:extLst>
              <a:ext uri="{FF2B5EF4-FFF2-40B4-BE49-F238E27FC236}">
                <a16:creationId xmlns:a16="http://schemas.microsoft.com/office/drawing/2014/main" xmlns="" id="{9705C8E0-875C-4CB4-B57F-315EDB437690}"/>
              </a:ext>
            </a:extLst>
          </p:cNvPr>
          <p:cNvSpPr>
            <a:spLocks noGrp="1"/>
          </p:cNvSpPr>
          <p:nvPr>
            <p:ph idx="1"/>
          </p:nvPr>
        </p:nvSpPr>
        <p:spPr>
          <a:xfrm>
            <a:off x="926808" y="2249486"/>
            <a:ext cx="9905999" cy="3541714"/>
          </a:xfrm>
        </p:spPr>
        <p:txBody>
          <a:bodyPr/>
          <a:lstStyle/>
          <a:p>
            <a:r>
              <a:rPr lang="en-US" dirty="0"/>
              <a:t>Formula:</a:t>
            </a:r>
          </a:p>
          <a:p>
            <a:pPr marL="0" indent="0">
              <a:buNone/>
            </a:pPr>
            <a:r>
              <a:rPr lang="en-US" dirty="0"/>
              <a:t>  	L=468/</a:t>
            </a:r>
            <a:r>
              <a:rPr lang="en-US" i="1" dirty="0"/>
              <a:t>f</a:t>
            </a:r>
          </a:p>
          <a:p>
            <a:pPr marL="0" indent="0">
              <a:buNone/>
            </a:pPr>
            <a:r>
              <a:rPr lang="en-US" i="1" dirty="0"/>
              <a:t>	E=L/2</a:t>
            </a:r>
            <a:endParaRPr lang="en-US" dirty="0"/>
          </a:p>
        </p:txBody>
      </p:sp>
      <p:pic>
        <p:nvPicPr>
          <p:cNvPr id="2050" name="Picture 2" descr="https://cdn.everythingrf.com/files/Dipole_Antenna_length.jpg">
            <a:extLst>
              <a:ext uri="{FF2B5EF4-FFF2-40B4-BE49-F238E27FC236}">
                <a16:creationId xmlns:a16="http://schemas.microsoft.com/office/drawing/2014/main" xmlns="" id="{E1F9E83C-3E6D-413A-A92C-0B6DF0FC1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17" y="1905607"/>
            <a:ext cx="6353175"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85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DF03A-5BC0-4AD7-B58A-F1BA859E716F}"/>
              </a:ext>
            </a:extLst>
          </p:cNvPr>
          <p:cNvSpPr>
            <a:spLocks noGrp="1"/>
          </p:cNvSpPr>
          <p:nvPr>
            <p:ph type="title"/>
          </p:nvPr>
        </p:nvSpPr>
        <p:spPr>
          <a:xfrm>
            <a:off x="1141413" y="618518"/>
            <a:ext cx="9905998" cy="762413"/>
          </a:xfrm>
        </p:spPr>
        <p:txBody>
          <a:bodyPr/>
          <a:lstStyle/>
          <a:p>
            <a:r>
              <a:rPr lang="en-US" dirty="0"/>
              <a:t>Calculating the Length Inverted </a:t>
            </a:r>
            <a:r>
              <a:rPr lang="en-US" dirty="0" err="1"/>
              <a:t>Vee</a:t>
            </a:r>
            <a:endParaRPr lang="en-US" dirty="0"/>
          </a:p>
        </p:txBody>
      </p:sp>
      <p:sp>
        <p:nvSpPr>
          <p:cNvPr id="3" name="Content Placeholder 2">
            <a:extLst>
              <a:ext uri="{FF2B5EF4-FFF2-40B4-BE49-F238E27FC236}">
                <a16:creationId xmlns:a16="http://schemas.microsoft.com/office/drawing/2014/main" xmlns="" id="{9705C8E0-875C-4CB4-B57F-315EDB437690}"/>
              </a:ext>
            </a:extLst>
          </p:cNvPr>
          <p:cNvSpPr>
            <a:spLocks noGrp="1"/>
          </p:cNvSpPr>
          <p:nvPr>
            <p:ph idx="1"/>
          </p:nvPr>
        </p:nvSpPr>
        <p:spPr>
          <a:xfrm>
            <a:off x="5061486" y="1452131"/>
            <a:ext cx="2285519" cy="556591"/>
          </a:xfrm>
        </p:spPr>
        <p:txBody>
          <a:bodyPr>
            <a:normAutofit/>
          </a:bodyPr>
          <a:lstStyle/>
          <a:p>
            <a:r>
              <a:rPr lang="en-US" dirty="0">
                <a:hlinkClick r:id="rId2"/>
              </a:rPr>
              <a:t>Calculator</a:t>
            </a:r>
            <a:endParaRPr lang="en-US" dirty="0"/>
          </a:p>
        </p:txBody>
      </p:sp>
      <p:pic>
        <p:nvPicPr>
          <p:cNvPr id="2062" name="Picture 14" descr="Image result for inverted v dipole">
            <a:extLst>
              <a:ext uri="{FF2B5EF4-FFF2-40B4-BE49-F238E27FC236}">
                <a16:creationId xmlns:a16="http://schemas.microsoft.com/office/drawing/2014/main" xmlns="" id="{7BBE5AE0-CA14-446C-B978-38AC49E25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284" y="2008722"/>
            <a:ext cx="6738937" cy="458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9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68359-9BCF-4147-A3A0-BB698FBD0267}"/>
              </a:ext>
            </a:extLst>
          </p:cNvPr>
          <p:cNvSpPr>
            <a:spLocks noGrp="1"/>
          </p:cNvSpPr>
          <p:nvPr>
            <p:ph type="title"/>
          </p:nvPr>
        </p:nvSpPr>
        <p:spPr>
          <a:xfrm>
            <a:off x="1141413" y="618518"/>
            <a:ext cx="9905998" cy="786212"/>
          </a:xfrm>
        </p:spPr>
        <p:txBody>
          <a:bodyPr/>
          <a:lstStyle/>
          <a:p>
            <a:r>
              <a:rPr lang="en-US" dirty="0"/>
              <a:t>Guy Ropes For Wire Antennas</a:t>
            </a:r>
          </a:p>
        </p:txBody>
      </p:sp>
      <p:pic>
        <p:nvPicPr>
          <p:cNvPr id="1032" name="Picture 8" descr="https://static.dxengineering.com/global/images/prod/large/SYN-DBR-187-350.jpg?rep=False">
            <a:extLst>
              <a:ext uri="{FF2B5EF4-FFF2-40B4-BE49-F238E27FC236}">
                <a16:creationId xmlns:a16="http://schemas.microsoft.com/office/drawing/2014/main" xmlns="" id="{8A9DD05E-2516-47AF-87C9-82D217EF81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03026" y="3477088"/>
            <a:ext cx="1664341" cy="27623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oly Baler Twine, 20,000 Ft, 110 Lb Tensile Strength&#10;">
            <a:extLst>
              <a:ext uri="{FF2B5EF4-FFF2-40B4-BE49-F238E27FC236}">
                <a16:creationId xmlns:a16="http://schemas.microsoft.com/office/drawing/2014/main" xmlns="" id="{06B614B8-3484-4F03-9283-A32B68902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565" y="3429000"/>
            <a:ext cx="2762392" cy="27623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EDFB504E-F3C8-42FE-8D91-0445EDC170C2}"/>
              </a:ext>
            </a:extLst>
          </p:cNvPr>
          <p:cNvSpPr txBox="1"/>
          <p:nvPr/>
        </p:nvSpPr>
        <p:spPr>
          <a:xfrm>
            <a:off x="981524" y="1616765"/>
            <a:ext cx="10228952"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For temporary installs like Field Day you can use Bailing Twine. This will only last a year or so in the sun light,</a:t>
            </a:r>
          </a:p>
          <a:p>
            <a:pPr marL="285750" indent="-285750">
              <a:buFont typeface="Arial" panose="020B0604020202020204" pitchFamily="34" charset="0"/>
              <a:buChar char="•"/>
            </a:pPr>
            <a:r>
              <a:rPr lang="en-US" sz="2800" dirty="0"/>
              <a:t>A permeant install you will need a UV resistant rope like Synthetic Textile Industries Dacron Rope sold by most Ham Radio Dealers.</a:t>
            </a:r>
          </a:p>
        </p:txBody>
      </p:sp>
    </p:spTree>
    <p:extLst>
      <p:ext uri="{BB962C8B-B14F-4D97-AF65-F5344CB8AC3E}">
        <p14:creationId xmlns:p14="http://schemas.microsoft.com/office/powerpoint/2010/main" val="80523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2105F-8E2A-482F-AB01-D46F2EB5AF59}"/>
              </a:ext>
            </a:extLst>
          </p:cNvPr>
          <p:cNvSpPr>
            <a:spLocks noGrp="1"/>
          </p:cNvSpPr>
          <p:nvPr>
            <p:ph type="title"/>
          </p:nvPr>
        </p:nvSpPr>
        <p:spPr/>
        <p:txBody>
          <a:bodyPr/>
          <a:lstStyle/>
          <a:p>
            <a:r>
              <a:rPr lang="en-US" dirty="0"/>
              <a:t>Ways </a:t>
            </a:r>
            <a:r>
              <a:rPr lang="en-US" dirty="0" err="1"/>
              <a:t>Barc</a:t>
            </a:r>
            <a:r>
              <a:rPr lang="en-US" dirty="0"/>
              <a:t> has installed them for field day</a:t>
            </a:r>
          </a:p>
        </p:txBody>
      </p:sp>
      <p:sp>
        <p:nvSpPr>
          <p:cNvPr id="3" name="Content Placeholder 2">
            <a:extLst>
              <a:ext uri="{FF2B5EF4-FFF2-40B4-BE49-F238E27FC236}">
                <a16:creationId xmlns:a16="http://schemas.microsoft.com/office/drawing/2014/main" xmlns="" id="{8925CB5A-DB00-429C-9007-74F307B7BA38}"/>
              </a:ext>
            </a:extLst>
          </p:cNvPr>
          <p:cNvSpPr>
            <a:spLocks noGrp="1"/>
          </p:cNvSpPr>
          <p:nvPr>
            <p:ph idx="1"/>
          </p:nvPr>
        </p:nvSpPr>
        <p:spPr/>
        <p:txBody>
          <a:bodyPr/>
          <a:lstStyle/>
          <a:p>
            <a:r>
              <a:rPr lang="en-US" dirty="0"/>
              <a:t>Crescent Wrench </a:t>
            </a:r>
          </a:p>
          <a:p>
            <a:r>
              <a:rPr lang="en-US" dirty="0"/>
              <a:t>Sling Shot</a:t>
            </a:r>
          </a:p>
          <a:p>
            <a:r>
              <a:rPr lang="en-US" dirty="0"/>
              <a:t>Bow and Arrow</a:t>
            </a:r>
          </a:p>
          <a:p>
            <a:r>
              <a:rPr lang="en-US" dirty="0"/>
              <a:t>Potato Launcher</a:t>
            </a:r>
          </a:p>
          <a:p>
            <a:r>
              <a:rPr lang="en-US" dirty="0"/>
              <a:t>Drone?  maybe in the future</a:t>
            </a:r>
          </a:p>
        </p:txBody>
      </p:sp>
      <p:sp>
        <p:nvSpPr>
          <p:cNvPr id="4" name="Rectangle 3">
            <a:extLst>
              <a:ext uri="{FF2B5EF4-FFF2-40B4-BE49-F238E27FC236}">
                <a16:creationId xmlns:a16="http://schemas.microsoft.com/office/drawing/2014/main" xmlns="" id="{FF352692-A340-4561-B655-64EE1045554C}"/>
              </a:ext>
            </a:extLst>
          </p:cNvPr>
          <p:cNvSpPr/>
          <p:nvPr/>
        </p:nvSpPr>
        <p:spPr>
          <a:xfrm>
            <a:off x="4273421" y="5101126"/>
            <a:ext cx="1822579" cy="369332"/>
          </a:xfrm>
          <a:prstGeom prst="rect">
            <a:avLst/>
          </a:prstGeom>
        </p:spPr>
        <p:txBody>
          <a:bodyPr wrap="square">
            <a:spAutoFit/>
          </a:bodyPr>
          <a:lstStyle/>
          <a:p>
            <a:r>
              <a:rPr lang="en-US" dirty="0">
                <a:hlinkClick r:id="rId2"/>
              </a:rPr>
              <a:t>Field Day 2012</a:t>
            </a:r>
            <a:endParaRPr lang="en-US" dirty="0"/>
          </a:p>
        </p:txBody>
      </p:sp>
    </p:spTree>
    <p:extLst>
      <p:ext uri="{BB962C8B-B14F-4D97-AF65-F5344CB8AC3E}">
        <p14:creationId xmlns:p14="http://schemas.microsoft.com/office/powerpoint/2010/main" val="275312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Hanging a Treetop Antenna with a Drone</a:t>
            </a:r>
            <a:endParaRPr lang="en-US" dirty="0"/>
          </a:p>
        </p:txBody>
      </p:sp>
      <p:sp>
        <p:nvSpPr>
          <p:cNvPr id="3" name="Subtitle 2"/>
          <p:cNvSpPr>
            <a:spLocks noGrp="1"/>
          </p:cNvSpPr>
          <p:nvPr>
            <p:ph type="subTitle" idx="1"/>
          </p:nvPr>
        </p:nvSpPr>
        <p:spPr/>
        <p:txBody>
          <a:bodyPr/>
          <a:lstStyle/>
          <a:p>
            <a:r>
              <a:rPr lang="en-US" smtClean="0"/>
              <a:t>March 2018 QST</a:t>
            </a:r>
            <a:endParaRPr lang="en-US"/>
          </a:p>
        </p:txBody>
      </p:sp>
    </p:spTree>
    <p:extLst>
      <p:ext uri="{BB962C8B-B14F-4D97-AF65-F5344CB8AC3E}">
        <p14:creationId xmlns:p14="http://schemas.microsoft.com/office/powerpoint/2010/main" val="424538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4995" y="2132752"/>
            <a:ext cx="9482937" cy="3292687"/>
          </a:xfrm>
          <a:prstGeom prst="rect">
            <a:avLst/>
          </a:prstGeom>
        </p:spPr>
      </p:pic>
    </p:spTree>
    <p:extLst>
      <p:ext uri="{BB962C8B-B14F-4D97-AF65-F5344CB8AC3E}">
        <p14:creationId xmlns:p14="http://schemas.microsoft.com/office/powerpoint/2010/main" val="150773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5224" y="1483780"/>
            <a:ext cx="7456472" cy="4239033"/>
          </a:xfrm>
          <a:prstGeom prst="rect">
            <a:avLst/>
          </a:prstGeom>
        </p:spPr>
      </p:pic>
    </p:spTree>
    <p:extLst>
      <p:ext uri="{BB962C8B-B14F-4D97-AF65-F5344CB8AC3E}">
        <p14:creationId xmlns:p14="http://schemas.microsoft.com/office/powerpoint/2010/main" val="2325301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2972" y="1153632"/>
            <a:ext cx="7415375" cy="5228938"/>
          </a:xfrm>
          <a:prstGeom prst="rect">
            <a:avLst/>
          </a:prstGeom>
        </p:spPr>
      </p:pic>
    </p:spTree>
    <p:extLst>
      <p:ext uri="{BB962C8B-B14F-4D97-AF65-F5344CB8AC3E}">
        <p14:creationId xmlns:p14="http://schemas.microsoft.com/office/powerpoint/2010/main" val="404243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1703" y="236059"/>
            <a:ext cx="3518263" cy="6514890"/>
          </a:xfrm>
          <a:prstGeom prst="rect">
            <a:avLst/>
          </a:prstGeom>
        </p:spPr>
      </p:pic>
    </p:spTree>
    <p:extLst>
      <p:ext uri="{BB962C8B-B14F-4D97-AF65-F5344CB8AC3E}">
        <p14:creationId xmlns:p14="http://schemas.microsoft.com/office/powerpoint/2010/main" val="404797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E9827-0406-4F5A-A18B-46A4B960D661}"/>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xmlns="" id="{EB26F732-323F-4CE2-A828-203A65B9DEF3}"/>
              </a:ext>
            </a:extLst>
          </p:cNvPr>
          <p:cNvSpPr>
            <a:spLocks noGrp="1"/>
          </p:cNvSpPr>
          <p:nvPr>
            <p:ph idx="1"/>
          </p:nvPr>
        </p:nvSpPr>
        <p:spPr>
          <a:xfrm>
            <a:off x="4043638" y="1884459"/>
            <a:ext cx="2921705" cy="4113476"/>
          </a:xfrm>
        </p:spPr>
        <p:txBody>
          <a:bodyPr>
            <a:normAutofit/>
          </a:bodyPr>
          <a:lstStyle/>
          <a:p>
            <a:r>
              <a:rPr lang="en-US" dirty="0"/>
              <a:t> INTRODUCTION </a:t>
            </a:r>
          </a:p>
          <a:p>
            <a:r>
              <a:rPr lang="en-US" dirty="0"/>
              <a:t>WORKING </a:t>
            </a:r>
          </a:p>
          <a:p>
            <a:r>
              <a:rPr lang="en-US" dirty="0"/>
              <a:t>PARAMETERS </a:t>
            </a:r>
          </a:p>
          <a:p>
            <a:r>
              <a:rPr lang="en-US" dirty="0"/>
              <a:t>ADVANTAGES </a:t>
            </a:r>
          </a:p>
          <a:p>
            <a:r>
              <a:rPr lang="en-US" dirty="0"/>
              <a:t>DISADVANTAGES</a:t>
            </a:r>
          </a:p>
          <a:p>
            <a:r>
              <a:rPr lang="en-US" dirty="0"/>
              <a:t>BUILDING</a:t>
            </a:r>
          </a:p>
          <a:p>
            <a:r>
              <a:rPr lang="en-US" dirty="0"/>
              <a:t>INSTALLING</a:t>
            </a:r>
          </a:p>
        </p:txBody>
      </p:sp>
    </p:spTree>
    <p:extLst>
      <p:ext uri="{BB962C8B-B14F-4D97-AF65-F5344CB8AC3E}">
        <p14:creationId xmlns:p14="http://schemas.microsoft.com/office/powerpoint/2010/main" val="3068929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1950" y="1108969"/>
            <a:ext cx="2819048" cy="4152381"/>
          </a:xfrm>
          <a:prstGeom prst="rect">
            <a:avLst/>
          </a:prstGeom>
        </p:spPr>
      </p:pic>
      <p:pic>
        <p:nvPicPr>
          <p:cNvPr id="3" name="Picture 2"/>
          <p:cNvPicPr>
            <a:picLocks noChangeAspect="1"/>
          </p:cNvPicPr>
          <p:nvPr/>
        </p:nvPicPr>
        <p:blipFill>
          <a:blip r:embed="rId3"/>
          <a:stretch>
            <a:fillRect/>
          </a:stretch>
        </p:blipFill>
        <p:spPr>
          <a:xfrm>
            <a:off x="6770955" y="372671"/>
            <a:ext cx="2847619" cy="6095238"/>
          </a:xfrm>
          <a:prstGeom prst="rect">
            <a:avLst/>
          </a:prstGeom>
        </p:spPr>
      </p:pic>
    </p:spTree>
    <p:extLst>
      <p:ext uri="{BB962C8B-B14F-4D97-AF65-F5344CB8AC3E}">
        <p14:creationId xmlns:p14="http://schemas.microsoft.com/office/powerpoint/2010/main" val="493521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6476" y="2181381"/>
            <a:ext cx="6019048" cy="2495238"/>
          </a:xfrm>
          <a:prstGeom prst="rect">
            <a:avLst/>
          </a:prstGeom>
        </p:spPr>
      </p:pic>
    </p:spTree>
    <p:extLst>
      <p:ext uri="{BB962C8B-B14F-4D97-AF65-F5344CB8AC3E}">
        <p14:creationId xmlns:p14="http://schemas.microsoft.com/office/powerpoint/2010/main" val="290578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3143" y="1686143"/>
            <a:ext cx="5885714" cy="3485714"/>
          </a:xfrm>
          <a:prstGeom prst="rect">
            <a:avLst/>
          </a:prstGeom>
        </p:spPr>
      </p:pic>
    </p:spTree>
    <p:extLst>
      <p:ext uri="{BB962C8B-B14F-4D97-AF65-F5344CB8AC3E}">
        <p14:creationId xmlns:p14="http://schemas.microsoft.com/office/powerpoint/2010/main" val="195644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75D66-57E2-47AB-936B-219773A3199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22FFFE92-1329-4ACE-9738-7B7C6AE95837}"/>
              </a:ext>
            </a:extLst>
          </p:cNvPr>
          <p:cNvSpPr>
            <a:spLocks noGrp="1"/>
          </p:cNvSpPr>
          <p:nvPr>
            <p:ph idx="1"/>
          </p:nvPr>
        </p:nvSpPr>
        <p:spPr/>
        <p:txBody>
          <a:bodyPr/>
          <a:lstStyle/>
          <a:p>
            <a:r>
              <a:rPr lang="en-US" dirty="0"/>
              <a:t> Antenna is an electrical device which converts electric power into electromagnetic waves and vice versa. </a:t>
            </a:r>
          </a:p>
          <a:p>
            <a:r>
              <a:rPr lang="en-US" dirty="0"/>
              <a:t>Half wave dipole antenna consists of two identical conductive elements such as metal rods which are bilaterally symmetrical. </a:t>
            </a:r>
          </a:p>
          <a:p>
            <a:r>
              <a:rPr lang="en-US" dirty="0"/>
              <a:t>The "half-wave" term means that the length of this dipole antenna is equal to a half-wavelength at the frequency of operation.</a:t>
            </a:r>
          </a:p>
        </p:txBody>
      </p:sp>
    </p:spTree>
    <p:extLst>
      <p:ext uri="{BB962C8B-B14F-4D97-AF65-F5344CB8AC3E}">
        <p14:creationId xmlns:p14="http://schemas.microsoft.com/office/powerpoint/2010/main" val="215231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02248-2940-4A4A-B9D8-EC8C11E2418C}"/>
              </a:ext>
            </a:extLst>
          </p:cNvPr>
          <p:cNvSpPr>
            <a:spLocks noGrp="1"/>
          </p:cNvSpPr>
          <p:nvPr>
            <p:ph type="title"/>
          </p:nvPr>
        </p:nvSpPr>
        <p:spPr/>
        <p:txBody>
          <a:bodyPr/>
          <a:lstStyle/>
          <a:p>
            <a:r>
              <a:rPr lang="en-US" dirty="0"/>
              <a:t>WORKING</a:t>
            </a:r>
          </a:p>
        </p:txBody>
      </p:sp>
      <p:sp>
        <p:nvSpPr>
          <p:cNvPr id="3" name="Content Placeholder 2">
            <a:extLst>
              <a:ext uri="{FF2B5EF4-FFF2-40B4-BE49-F238E27FC236}">
                <a16:creationId xmlns:a16="http://schemas.microsoft.com/office/drawing/2014/main" xmlns="" id="{8312A461-DBAA-4CAA-BC5A-3AB2856AABFF}"/>
              </a:ext>
            </a:extLst>
          </p:cNvPr>
          <p:cNvSpPr>
            <a:spLocks noGrp="1"/>
          </p:cNvSpPr>
          <p:nvPr>
            <p:ph idx="1"/>
          </p:nvPr>
        </p:nvSpPr>
        <p:spPr/>
        <p:txBody>
          <a:bodyPr/>
          <a:lstStyle/>
          <a:p>
            <a:r>
              <a:rPr lang="en-US" dirty="0"/>
              <a:t> It is basically fed in the center where the impedance falls to lowest. </a:t>
            </a:r>
          </a:p>
          <a:p>
            <a:r>
              <a:rPr lang="en-US" dirty="0"/>
              <a:t>The voltage and current levels vary along the length of the radiating section of the antenna. </a:t>
            </a:r>
          </a:p>
          <a:p>
            <a:r>
              <a:rPr lang="en-US" dirty="0"/>
              <a:t>For a dipole antenna that is an electrical half wavelength long, the inductive and capacitive reactance cancel each other and the antenna becomes resonant.</a:t>
            </a:r>
          </a:p>
        </p:txBody>
      </p:sp>
      <p:pic>
        <p:nvPicPr>
          <p:cNvPr id="5" name="Picture 4">
            <a:extLst>
              <a:ext uri="{FF2B5EF4-FFF2-40B4-BE49-F238E27FC236}">
                <a16:creationId xmlns:a16="http://schemas.microsoft.com/office/drawing/2014/main" xmlns="" id="{6F56E468-D41D-4B62-B63B-810AFDA13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637" y="4819650"/>
            <a:ext cx="2543175" cy="1790700"/>
          </a:xfrm>
          <a:prstGeom prst="rect">
            <a:avLst/>
          </a:prstGeom>
        </p:spPr>
      </p:pic>
    </p:spTree>
    <p:extLst>
      <p:ext uri="{BB962C8B-B14F-4D97-AF65-F5344CB8AC3E}">
        <p14:creationId xmlns:p14="http://schemas.microsoft.com/office/powerpoint/2010/main" val="175179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D21EB-B618-4236-9A65-D5AEBF97A563}"/>
              </a:ext>
            </a:extLst>
          </p:cNvPr>
          <p:cNvSpPr>
            <a:spLocks noGrp="1"/>
          </p:cNvSpPr>
          <p:nvPr>
            <p:ph type="title"/>
          </p:nvPr>
        </p:nvSpPr>
        <p:spPr>
          <a:xfrm>
            <a:off x="1141413" y="170649"/>
            <a:ext cx="9905998" cy="837058"/>
          </a:xfrm>
        </p:spPr>
        <p:txBody>
          <a:bodyPr/>
          <a:lstStyle/>
          <a:p>
            <a:r>
              <a:rPr lang="en-US" dirty="0"/>
              <a:t>Working (continued)</a:t>
            </a:r>
          </a:p>
        </p:txBody>
      </p:sp>
      <p:sp>
        <p:nvSpPr>
          <p:cNvPr id="3" name="Content Placeholder 2">
            <a:extLst>
              <a:ext uri="{FF2B5EF4-FFF2-40B4-BE49-F238E27FC236}">
                <a16:creationId xmlns:a16="http://schemas.microsoft.com/office/drawing/2014/main" xmlns="" id="{3F51382C-AF45-4C2E-91B5-C8A2FA91644B}"/>
              </a:ext>
            </a:extLst>
          </p:cNvPr>
          <p:cNvSpPr>
            <a:spLocks noGrp="1"/>
          </p:cNvSpPr>
          <p:nvPr>
            <p:ph idx="1"/>
          </p:nvPr>
        </p:nvSpPr>
        <p:spPr>
          <a:xfrm>
            <a:off x="1141413" y="914400"/>
            <a:ext cx="5875207" cy="5663682"/>
          </a:xfrm>
        </p:spPr>
        <p:txBody>
          <a:bodyPr>
            <a:normAutofit fontScale="92500"/>
          </a:bodyPr>
          <a:lstStyle/>
          <a:p>
            <a:r>
              <a:rPr lang="en-US" dirty="0"/>
              <a:t>A half-wave dipole antenna receiving power from a radio wave. The electric field of the wave (E, green arrows) pushes the electrons in the antenna elements back and forth (black arrows), charging the ends of the antenna alternately positive and negative. Since the antenna is a half-wavelength long at the radio wave's frequency, it excites standing waves of voltage (V, red) and current in the antenna. These oscillating currents flow down the transmission line into the radio receiver (represented by the resistor R). The action is shown slowed down in this animation.</a:t>
            </a:r>
          </a:p>
        </p:txBody>
      </p:sp>
      <p:pic>
        <p:nvPicPr>
          <p:cNvPr id="5" name="Picture 4">
            <a:extLst>
              <a:ext uri="{FF2B5EF4-FFF2-40B4-BE49-F238E27FC236}">
                <a16:creationId xmlns:a16="http://schemas.microsoft.com/office/drawing/2014/main" xmlns="" id="{F306E302-A892-479F-8844-12F6B09C9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620" y="1751458"/>
            <a:ext cx="4880644" cy="3576322"/>
          </a:xfrm>
          <a:prstGeom prst="rect">
            <a:avLst/>
          </a:prstGeom>
        </p:spPr>
      </p:pic>
    </p:spTree>
    <p:extLst>
      <p:ext uri="{BB962C8B-B14F-4D97-AF65-F5344CB8AC3E}">
        <p14:creationId xmlns:p14="http://schemas.microsoft.com/office/powerpoint/2010/main" val="84971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D21EB-B618-4236-9A65-D5AEBF97A563}"/>
              </a:ext>
            </a:extLst>
          </p:cNvPr>
          <p:cNvSpPr>
            <a:spLocks noGrp="1"/>
          </p:cNvSpPr>
          <p:nvPr>
            <p:ph type="title"/>
          </p:nvPr>
        </p:nvSpPr>
        <p:spPr>
          <a:xfrm>
            <a:off x="1141413" y="618518"/>
            <a:ext cx="9905998" cy="765009"/>
          </a:xfrm>
        </p:spPr>
        <p:txBody>
          <a:bodyPr/>
          <a:lstStyle/>
          <a:p>
            <a:r>
              <a:rPr lang="en-US" dirty="0"/>
              <a:t>Working (continued)</a:t>
            </a:r>
          </a:p>
        </p:txBody>
      </p:sp>
      <p:sp>
        <p:nvSpPr>
          <p:cNvPr id="3" name="Content Placeholder 2">
            <a:extLst>
              <a:ext uri="{FF2B5EF4-FFF2-40B4-BE49-F238E27FC236}">
                <a16:creationId xmlns:a16="http://schemas.microsoft.com/office/drawing/2014/main" xmlns="" id="{3F51382C-AF45-4C2E-91B5-C8A2FA91644B}"/>
              </a:ext>
            </a:extLst>
          </p:cNvPr>
          <p:cNvSpPr>
            <a:spLocks noGrp="1"/>
          </p:cNvSpPr>
          <p:nvPr>
            <p:ph idx="1"/>
          </p:nvPr>
        </p:nvSpPr>
        <p:spPr>
          <a:xfrm>
            <a:off x="1141412" y="1685677"/>
            <a:ext cx="9905999" cy="1184744"/>
          </a:xfrm>
        </p:spPr>
        <p:txBody>
          <a:bodyPr>
            <a:normAutofit/>
          </a:bodyPr>
          <a:lstStyle/>
          <a:p>
            <a:r>
              <a:rPr lang="en-US" dirty="0"/>
              <a:t>The sinusoidal standing waves of voltage(V, </a:t>
            </a:r>
            <a:r>
              <a:rPr lang="en-US" dirty="0">
                <a:solidFill>
                  <a:srgbClr val="FF0000"/>
                </a:solidFill>
              </a:rPr>
              <a:t>red</a:t>
            </a:r>
            <a:r>
              <a:rPr lang="en-US" dirty="0"/>
              <a:t>) and current (I, </a:t>
            </a:r>
            <a:r>
              <a:rPr lang="en-US" dirty="0">
                <a:solidFill>
                  <a:srgbClr val="0070C0"/>
                </a:solidFill>
              </a:rPr>
              <a:t>blue</a:t>
            </a:r>
            <a:r>
              <a:rPr lang="en-US" dirty="0"/>
              <a:t>) on a half-wave dipole driven by an AC voltage at its resonant frequency.</a:t>
            </a:r>
          </a:p>
        </p:txBody>
      </p:sp>
      <p:pic>
        <p:nvPicPr>
          <p:cNvPr id="5" name="Picture 4">
            <a:extLst>
              <a:ext uri="{FF2B5EF4-FFF2-40B4-BE49-F238E27FC236}">
                <a16:creationId xmlns:a16="http://schemas.microsoft.com/office/drawing/2014/main" xmlns="" id="{82BA267C-34D7-4610-AB3A-5D2D70127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984" y="3236751"/>
            <a:ext cx="6900669" cy="3249856"/>
          </a:xfrm>
          <a:prstGeom prst="rect">
            <a:avLst/>
          </a:prstGeom>
        </p:spPr>
      </p:pic>
    </p:spTree>
    <p:extLst>
      <p:ext uri="{BB962C8B-B14F-4D97-AF65-F5344CB8AC3E}">
        <p14:creationId xmlns:p14="http://schemas.microsoft.com/office/powerpoint/2010/main" val="208455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BA8FF-AD37-45B3-AB4E-40130DA762A1}"/>
              </a:ext>
            </a:extLst>
          </p:cNvPr>
          <p:cNvSpPr>
            <a:spLocks noGrp="1"/>
          </p:cNvSpPr>
          <p:nvPr>
            <p:ph type="title"/>
          </p:nvPr>
        </p:nvSpPr>
        <p:spPr/>
        <p:txBody>
          <a:bodyPr/>
          <a:lstStyle/>
          <a:p>
            <a:r>
              <a:rPr lang="en-US" dirty="0"/>
              <a:t>parameters</a:t>
            </a:r>
          </a:p>
        </p:txBody>
      </p:sp>
      <p:sp>
        <p:nvSpPr>
          <p:cNvPr id="3" name="Content Placeholder 2">
            <a:extLst>
              <a:ext uri="{FF2B5EF4-FFF2-40B4-BE49-F238E27FC236}">
                <a16:creationId xmlns:a16="http://schemas.microsoft.com/office/drawing/2014/main" xmlns="" id="{4EA48A9C-EDA9-4B29-B8FC-E7D09734C3B0}"/>
              </a:ext>
            </a:extLst>
          </p:cNvPr>
          <p:cNvSpPr>
            <a:spLocks noGrp="1"/>
          </p:cNvSpPr>
          <p:nvPr>
            <p:ph idx="1"/>
          </p:nvPr>
        </p:nvSpPr>
        <p:spPr/>
        <p:txBody>
          <a:bodyPr>
            <a:normAutofit fontScale="92500" lnSpcReduction="10000"/>
          </a:bodyPr>
          <a:lstStyle/>
          <a:p>
            <a:r>
              <a:rPr lang="en-US" dirty="0"/>
              <a:t> Radiation pattern </a:t>
            </a:r>
          </a:p>
          <a:p>
            <a:r>
              <a:rPr lang="en-US" dirty="0"/>
              <a:t>Its radiation pattern in three dimensions is shaped like a toroid (doughnut) symmetric about the axis of the dipole. </a:t>
            </a:r>
          </a:p>
          <a:p>
            <a:r>
              <a:rPr lang="en-US" dirty="0"/>
              <a:t>Directivity ≈ 2.1dB. </a:t>
            </a:r>
          </a:p>
          <a:p>
            <a:r>
              <a:rPr lang="en-US" dirty="0"/>
              <a:t>SWR bandwidth ≈ 5% of designed frequency. </a:t>
            </a:r>
          </a:p>
          <a:p>
            <a:r>
              <a:rPr lang="en-US" dirty="0"/>
              <a:t>Polarization is both vertical and horizontal. </a:t>
            </a:r>
          </a:p>
          <a:p>
            <a:r>
              <a:rPr lang="en-US" dirty="0"/>
              <a:t>Self impedance is (40-80)</a:t>
            </a:r>
            <a:r>
              <a:rPr lang="el-GR" dirty="0"/>
              <a:t>Ω </a:t>
            </a:r>
            <a:r>
              <a:rPr lang="en-US" dirty="0"/>
              <a:t>with no reactive components.</a:t>
            </a:r>
          </a:p>
        </p:txBody>
      </p:sp>
      <p:pic>
        <p:nvPicPr>
          <p:cNvPr id="5" name="Picture 4">
            <a:extLst>
              <a:ext uri="{FF2B5EF4-FFF2-40B4-BE49-F238E27FC236}">
                <a16:creationId xmlns:a16="http://schemas.microsoft.com/office/drawing/2014/main" xmlns="" id="{73247007-2BEF-4783-B456-E45C6DFA9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513900" y="3587784"/>
            <a:ext cx="3421737" cy="2563000"/>
          </a:xfrm>
          <a:prstGeom prst="rect">
            <a:avLst/>
          </a:prstGeom>
        </p:spPr>
      </p:pic>
    </p:spTree>
    <p:extLst>
      <p:ext uri="{BB962C8B-B14F-4D97-AF65-F5344CB8AC3E}">
        <p14:creationId xmlns:p14="http://schemas.microsoft.com/office/powerpoint/2010/main" val="167225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9224D8-185D-4052-AEBA-8961C109A3AE}"/>
              </a:ext>
            </a:extLst>
          </p:cNvPr>
          <p:cNvSpPr>
            <a:spLocks noGrp="1"/>
          </p:cNvSpPr>
          <p:nvPr>
            <p:ph type="title"/>
          </p:nvPr>
        </p:nvSpPr>
        <p:spPr/>
        <p:txBody>
          <a:bodyPr/>
          <a:lstStyle/>
          <a:p>
            <a:r>
              <a:rPr lang="en-US" dirty="0"/>
              <a:t>advantages</a:t>
            </a:r>
          </a:p>
        </p:txBody>
      </p:sp>
      <p:sp>
        <p:nvSpPr>
          <p:cNvPr id="3" name="Content Placeholder 2">
            <a:extLst>
              <a:ext uri="{FF2B5EF4-FFF2-40B4-BE49-F238E27FC236}">
                <a16:creationId xmlns:a16="http://schemas.microsoft.com/office/drawing/2014/main" xmlns="" id="{8F099682-2B2B-4735-B625-70C1DC9AA4EB}"/>
              </a:ext>
            </a:extLst>
          </p:cNvPr>
          <p:cNvSpPr>
            <a:spLocks noGrp="1"/>
          </p:cNvSpPr>
          <p:nvPr>
            <p:ph idx="1"/>
          </p:nvPr>
        </p:nvSpPr>
        <p:spPr/>
        <p:txBody>
          <a:bodyPr/>
          <a:lstStyle/>
          <a:p>
            <a:r>
              <a:rPr lang="en-US" dirty="0"/>
              <a:t>It receives balanced signals. </a:t>
            </a:r>
          </a:p>
          <a:p>
            <a:r>
              <a:rPr lang="en-US" dirty="0"/>
              <a:t>The two pole design enables to receive signals from a variety of frequencies. </a:t>
            </a:r>
          </a:p>
          <a:p>
            <a:r>
              <a:rPr lang="en-US" dirty="0"/>
              <a:t>Most of the radiating signal is transmitted closer to the horizon so, loss is less. </a:t>
            </a:r>
          </a:p>
          <a:p>
            <a:r>
              <a:rPr lang="en-US" dirty="0"/>
              <a:t>It does not require an antenna “tuner” to work efficiently.</a:t>
            </a:r>
          </a:p>
        </p:txBody>
      </p:sp>
    </p:spTree>
    <p:extLst>
      <p:ext uri="{BB962C8B-B14F-4D97-AF65-F5344CB8AC3E}">
        <p14:creationId xmlns:p14="http://schemas.microsoft.com/office/powerpoint/2010/main" val="21229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7D83A-7CC3-4B97-A4F6-F6F845F8AA29}"/>
              </a:ext>
            </a:extLst>
          </p:cNvPr>
          <p:cNvSpPr>
            <a:spLocks noGrp="1"/>
          </p:cNvSpPr>
          <p:nvPr>
            <p:ph type="title"/>
          </p:nvPr>
        </p:nvSpPr>
        <p:spPr/>
        <p:txBody>
          <a:bodyPr/>
          <a:lstStyle/>
          <a:p>
            <a:r>
              <a:rPr lang="en-US" dirty="0"/>
              <a:t>disadvantages</a:t>
            </a:r>
          </a:p>
        </p:txBody>
      </p:sp>
      <p:sp>
        <p:nvSpPr>
          <p:cNvPr id="3" name="Content Placeholder 2">
            <a:extLst>
              <a:ext uri="{FF2B5EF4-FFF2-40B4-BE49-F238E27FC236}">
                <a16:creationId xmlns:a16="http://schemas.microsoft.com/office/drawing/2014/main" xmlns="" id="{E3C441E8-D658-4ECA-876B-C2C3AF62CD4A}"/>
              </a:ext>
            </a:extLst>
          </p:cNvPr>
          <p:cNvSpPr>
            <a:spLocks noGrp="1"/>
          </p:cNvSpPr>
          <p:nvPr>
            <p:ph idx="1"/>
          </p:nvPr>
        </p:nvSpPr>
        <p:spPr/>
        <p:txBody>
          <a:bodyPr/>
          <a:lstStyle/>
          <a:p>
            <a:r>
              <a:rPr lang="en-US" dirty="0"/>
              <a:t>The outdoors antennas are large and wide. </a:t>
            </a:r>
          </a:p>
          <a:p>
            <a:r>
              <a:rPr lang="en-US" dirty="0"/>
              <a:t>This type of antenna is not used for space communication. </a:t>
            </a:r>
          </a:p>
          <a:p>
            <a:r>
              <a:rPr lang="en-US" dirty="0"/>
              <a:t>The installation of outdoors antenna are difficult.</a:t>
            </a:r>
          </a:p>
        </p:txBody>
      </p:sp>
    </p:spTree>
    <p:extLst>
      <p:ext uri="{BB962C8B-B14F-4D97-AF65-F5344CB8AC3E}">
        <p14:creationId xmlns:p14="http://schemas.microsoft.com/office/powerpoint/2010/main" val="2323412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304</TotalTime>
  <Words>523</Words>
  <Application>Microsoft Office PowerPoint</Application>
  <PresentationFormat>Widescreen</PresentationFormat>
  <Paragraphs>60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Trebuchet MS</vt:lpstr>
      <vt:lpstr>Tw Cen MT</vt:lpstr>
      <vt:lpstr>Circuit</vt:lpstr>
      <vt:lpstr>Dipole Antenna</vt:lpstr>
      <vt:lpstr>Content</vt:lpstr>
      <vt:lpstr>INTRODUCTION</vt:lpstr>
      <vt:lpstr>WORKING</vt:lpstr>
      <vt:lpstr>Working (continued)</vt:lpstr>
      <vt:lpstr>Working (continued)</vt:lpstr>
      <vt:lpstr>parameters</vt:lpstr>
      <vt:lpstr>advantages</vt:lpstr>
      <vt:lpstr>disadvantages</vt:lpstr>
      <vt:lpstr>Configuration</vt:lpstr>
      <vt:lpstr>Calculating the Length Dipole</vt:lpstr>
      <vt:lpstr>Calculating the Length Inverted Vee</vt:lpstr>
      <vt:lpstr>Guy Ropes For Wire Antennas</vt:lpstr>
      <vt:lpstr>Ways Barc has installed them for field day</vt:lpstr>
      <vt:lpstr>Hanging a Treetop Antenna with a Drone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mcarthur</dc:creator>
  <cp:lastModifiedBy>Tyler Griffiths</cp:lastModifiedBy>
  <cp:revision>10</cp:revision>
  <dcterms:created xsi:type="dcterms:W3CDTF">2018-03-05T00:56:55Z</dcterms:created>
  <dcterms:modified xsi:type="dcterms:W3CDTF">2018-03-10T02:21:41Z</dcterms:modified>
</cp:coreProperties>
</file>