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5D95-C4A6-48EF-8AEB-EB25F9979DB8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F9A5-AC6D-4D59-9299-CCE09BFB8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41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5D95-C4A6-48EF-8AEB-EB25F9979DB8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F9A5-AC6D-4D59-9299-CCE09BFB8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28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5D95-C4A6-48EF-8AEB-EB25F9979DB8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F9A5-AC6D-4D59-9299-CCE09BFB8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6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5D95-C4A6-48EF-8AEB-EB25F9979DB8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F9A5-AC6D-4D59-9299-CCE09BFB897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99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5D95-C4A6-48EF-8AEB-EB25F9979DB8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F9A5-AC6D-4D59-9299-CCE09BFB8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03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5D95-C4A6-48EF-8AEB-EB25F9979DB8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F9A5-AC6D-4D59-9299-CCE09BFB8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12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5D95-C4A6-48EF-8AEB-EB25F9979DB8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F9A5-AC6D-4D59-9299-CCE09BFB8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61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5D95-C4A6-48EF-8AEB-EB25F9979DB8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F9A5-AC6D-4D59-9299-CCE09BFB8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74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5D95-C4A6-48EF-8AEB-EB25F9979DB8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F9A5-AC6D-4D59-9299-CCE09BFB8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73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5D95-C4A6-48EF-8AEB-EB25F9979DB8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F9A5-AC6D-4D59-9299-CCE09BFB8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5D95-C4A6-48EF-8AEB-EB25F9979DB8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F9A5-AC6D-4D59-9299-CCE09BFB8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3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5D95-C4A6-48EF-8AEB-EB25F9979DB8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F9A5-AC6D-4D59-9299-CCE09BFB8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63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5D95-C4A6-48EF-8AEB-EB25F9979DB8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F9A5-AC6D-4D59-9299-CCE09BFB8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85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5D95-C4A6-48EF-8AEB-EB25F9979DB8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F9A5-AC6D-4D59-9299-CCE09BFB8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89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5D95-C4A6-48EF-8AEB-EB25F9979DB8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F9A5-AC6D-4D59-9299-CCE09BFB8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74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5D95-C4A6-48EF-8AEB-EB25F9979DB8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F9A5-AC6D-4D59-9299-CCE09BFB8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9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5D95-C4A6-48EF-8AEB-EB25F9979DB8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F9A5-AC6D-4D59-9299-CCE09BFB8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78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CB05D95-C4A6-48EF-8AEB-EB25F9979DB8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BF9A5-AC6D-4D59-9299-CCE09BFB8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195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Remote Shack</a:t>
            </a:r>
            <a:br>
              <a:rPr lang="en-US" dirty="0" smtClean="0"/>
            </a:br>
            <a:r>
              <a:rPr lang="en-US" dirty="0" smtClean="0"/>
              <a:t>Remote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TYLER - N7UWX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71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Kenwood Sky Command System II+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6678" y="2168881"/>
            <a:ext cx="5019048" cy="3876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64086" y="2220686"/>
            <a:ext cx="39079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Sky Command can be ran from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TS-2000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TS-590S*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TH-D7A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TM-700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TM-D710A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TM-D710AG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TH-D74A*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Viewer (Free)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5036" y="2052638"/>
            <a:ext cx="7283703" cy="4195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5036" y="6389914"/>
            <a:ext cx="4182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www.teamviewer.com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655629" y="2373087"/>
            <a:ext cx="13498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Available for</a:t>
            </a:r>
          </a:p>
          <a:p>
            <a:r>
              <a:rPr lang="en-US" dirty="0" smtClean="0"/>
              <a:t>PC </a:t>
            </a:r>
          </a:p>
          <a:p>
            <a:r>
              <a:rPr lang="en-US" dirty="0" smtClean="0"/>
              <a:t>And</a:t>
            </a:r>
          </a:p>
          <a:p>
            <a:r>
              <a:rPr lang="en-US" dirty="0" smtClean="0"/>
              <a:t>Smart Phone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26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Skype - PC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6353" y="2005147"/>
            <a:ext cx="6602154" cy="4195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314" y="1715838"/>
            <a:ext cx="5093190" cy="477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9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Skype – Smart  Phone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7252" y="2124766"/>
            <a:ext cx="2565005" cy="4579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538" y="2109808"/>
            <a:ext cx="2577838" cy="460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5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Kenwood TS200 Software</a:t>
            </a:r>
            <a:br>
              <a:rPr lang="en-US" dirty="0" smtClean="0"/>
            </a:br>
            <a:r>
              <a:rPr lang="en-US" dirty="0" smtClean="0"/>
              <a:t>(ARCP-2000)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7594" y="2052638"/>
            <a:ext cx="5838588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KENWOOD TS-2000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2065833"/>
            <a:ext cx="8947150" cy="416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2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SignaLInk</a:t>
            </a:r>
            <a:r>
              <a:rPr lang="en-US" dirty="0" smtClean="0"/>
              <a:t> USB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6629" y="2422910"/>
            <a:ext cx="6389914" cy="34931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4514" y="6139543"/>
            <a:ext cx="398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www.tigertronics.com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2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Available UDB Ports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635" y="3253778"/>
            <a:ext cx="6146108" cy="3142857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773" y="1625206"/>
            <a:ext cx="6004427" cy="3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7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6967" y="452718"/>
            <a:ext cx="8334603" cy="625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9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99</TotalTime>
  <Words>57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Remote Shack Remote Control</vt:lpstr>
      <vt:lpstr>Team Viewer (Free)</vt:lpstr>
      <vt:lpstr>Skype - PC</vt:lpstr>
      <vt:lpstr>Skype – Smart  Phone</vt:lpstr>
      <vt:lpstr>Kenwood TS200 Software (ARCP-2000)</vt:lpstr>
      <vt:lpstr>KENWOOD TS-2000</vt:lpstr>
      <vt:lpstr>SignaLInk USB</vt:lpstr>
      <vt:lpstr>2 Available UDB Ports</vt:lpstr>
      <vt:lpstr>PowerPoint Presentation</vt:lpstr>
      <vt:lpstr>Kenwood Sky Command System II+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Griffiths</dc:creator>
  <cp:lastModifiedBy>Tyler Griffiths</cp:lastModifiedBy>
  <cp:revision>9</cp:revision>
  <dcterms:created xsi:type="dcterms:W3CDTF">2017-02-01T02:39:27Z</dcterms:created>
  <dcterms:modified xsi:type="dcterms:W3CDTF">2017-02-01T18:41:41Z</dcterms:modified>
</cp:coreProperties>
</file>